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2" r:id="rId6"/>
    <p:sldId id="261" r:id="rId7"/>
    <p:sldId id="258" r:id="rId8"/>
    <p:sldId id="263" r:id="rId9"/>
    <p:sldId id="266" r:id="rId10"/>
    <p:sldId id="267" r:id="rId11"/>
    <p:sldId id="264" r:id="rId12"/>
    <p:sldId id="265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15.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Зарубежный опыт регулирования инновационной сферы.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79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Германия, Англия, Франция занимают соответственно 3 (2,3 % ВВП), 4 (2,4 % ВВП) и 5-е (2,2 %) места в мире по абсолютной величине затрат на НИОКР.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государственного бюджета НИОКР в этих станах финансируется на 35-45 % [5]. Евросоюз большое внимание уделяет активизации инновационной деятельности. К основным направлениям инновационной политики Евросоюза относятся: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выработка единого антимонопольного законодательства;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системы ускоренной амортизации оборудования;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льготное налогообложение НИОКР;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поощрение малого наукоемкого бизнеса;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прямое финансирование организаций для поощрения инноваций в области новейшей технологии;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стимулирование сотрудничества университетской науки и организаций, производящих наукоемкую продукцию.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21537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Бесспорным лидером мирового инновационного процесса являются сегодня США.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Еще десять лет назад на долю США приходилось более 50% крупных нововведений, генерируемых в развитых странах. Страны Западной Европы и Япония, обладая высокой технологической культурой, тем не менее, пока уступают американцам, практически монополизировавшим основные инновационные технологии последних десятилетий. Этому в немалой степени способствует проводимая в Америке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научнотехническая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политика.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США в официальных правительственных документах капиталовложения в научно-технологическую сферу даже именуются "инвестициями в будущее", а сфера опытно-конструкторских разработок рассматривается как один из наиболее эффективных механизмов осуществления стратегических национальных целей.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Осуществление научно-технической политики США базируется на хорошо развитой институциональной структуре.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Особенностью американской структуры управления научно-техническим прогрессом является тесное взаимодействие государства и частного бизнеса. Значителен удельный вес смешанных организаций, финансируемых за счет государственных и частных источников.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2868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Органами государственного регулирования инновационной деятельности в США являются: Американский научный фонд (курирует фундаментальные исследования); Американский научный совет (курирует промышленность и университеты); НАСА; Национальное бюро стандартов; Министерство обороны; Национальный центр промышленных исследований; Национальная академия наук; Национальная техническая академия; Американская ассоциация содействия развитию науки.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четыре структуры имеют смешанное финансирование, остальные – из федерального бюджета. Источники финансирования: около 50% – частные фирмы и организации, 46% – федеральное правительство (на основе конкурсов), остальное – университеты, колледжи, неправительственные организации [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Американская модель отличается наиболее полной автономией предпринимательства.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Ориентировка экономического развития осуществляется путем выделения особой области, в последнее время это военная технология, куда государство вкладывает средства и тем самым обеспечивает ее технологический приоритет. Результаты и побочные продукты военных инноваций становятся важным источником инноваций гражданских. Схожую модель использует и Англия. За последние 5-7 лет доля расходов на военные исследования в общих затратах на НИОКР возросла здесь с 20-25 до 50%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571480"/>
            <a:ext cx="8215370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cs typeface="Times New Roman" pitchFamily="18" charset="0"/>
              </a:rPr>
              <a:t>Контракт государственных и частных институтов в сфере НИОКР важная черта инновационного механизма.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cs typeface="Times New Roman" pitchFamily="18" charset="0"/>
              </a:rPr>
              <a:t>Являясь выразителем интересов крупнейших производителей, частные организации осуществляют обратную связь, предоставляя государственным органам информацию об эффективности для бизнеса проводимых ими мер и бизнесу об экономической политике государства. Эти организации сыграли также не последнюю роль в формировании современной модели государственного управления научно-техническим развитием страны.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Государство стимулирует создание венчурных фондов и исследовательских центров.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представлению Национального научного фонда США наиболее эффективные исследовательские центры и венчурные фонды могут первые 5 лет полностью или частично финансироваться из федерального бюджета. Самые эффективные и наукоемкие исследования государство финансирует полностью из-за их сложности, высоких издержек, риска, сильной международной конкуренции.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itchFamily="18" charset="0"/>
                <a:cs typeface="Times New Roman" pitchFamily="18" charset="0"/>
              </a:rPr>
              <a:t>В США существует практика бесплатной выдачи лицензий на коммерческое использование изобретений, запатентованных в ходе бюджетных исследований и являющихся собственностью федерального правительства.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214282" y="1281482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Существенный элемент прямой поддержки инновационных процессов – формирование государственной инновационной инфраструктуры.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Государство может создавать сети центров распространения нововведений и консультационных центров, оказывающих деловые услуги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инноваторам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Государство способствует формированию рынка инноваций, и само выступает его агентом. Государственные органы призваны осуществлять мониторинг и прогнозирование инновационных процессов в стране и за рубежом, а часто и поиск наиболее эффективных передовых технологий для широкого внедрения. Особое место занимает государственная экспертиза инновационных проектов, поскольку отдельным организациям, осуществляющим нововведения, трудно оценить все их возможные эффекты в общеэкономическом масштабе.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Особенностью государственной инновационной политики США является также низкая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«ведомственная»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концентрация решений по выработке и реализации инновационных проектов.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14355"/>
            <a:ext cx="83582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Реализация научно-технической политики в США осуществляется посредством совокупности научно-технических программ.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Каждая федеральная программа оформляется в виде закона, называемого законом-программой. Каждый закон-программа подробно определяет цели научно-технической программы; указывает мероприятия, подлежащие исполнению; устанавливает органы, ответственные за осуществление программы и наделяет их необходимыми полномочиями; решает вопросы межведомственной координации; определяет источники финансирования и пр.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США большое внимание уделяется прогнозированию, стандартизации, оптимизации управленческого решения, государственной экспертизе инновационных проектов, ведению государственной статистики инноваций, отработан механизм развития внутренней и международной конкуренции, антимонопольное законодательство действует уже более 100 лет.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1439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Главную роль в определении стратегии развития промышленности Японии, разработке промышленных НИОКР и их внедрении играет Министерство внешней торговли и промышленности (МВТП).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за выполнением конкретных направлений НТП осуществляет Управление по науке и технике. Под эгидой МВТП находится и Японская ассоциация промышленных технологий, которая занимается экспортом и импортом лицензий. Имеется долговременная программа научно-технического развития страны, осуществляется стимулирование прикладных исследований и закупок лицензий за рубежом. В реализации НТП опора делается на крупные корпорации 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 сегодняшний день в Японии, государственные расходы на НИОКР увеличились до 3,5% ВВП, в основном на фундаментальные исследования и генерирование принципиально новых идей.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Государственная политика Японии направлена на превращение страны из импортера лицензий в их экспортера.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2153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МВТП Японии не только определяет стратегию общего и отраслевого развития промышленности и внешней торговли, но и имеет в своем распоряжении достаточно большой арсенал средств и методов, позволяющих конкретизировать эту стратегию.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Помимо традиционных экономических и административных способов воздействия на развитие экспортного производства и экспорта, таких как льготное кредитование и страхование экспорта, частичное освобождение экспортеров от уплаты налогов, прямое субсидирование, государственная комплексная помощь экспортерам, содействие их сбытовой деятельности и т.п., японские государственные органы широко используют и косвенные методы: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целевое распределение финансовых ресурсов, предоставляемых частными банками, и сосредоточение их в приоритетных отраслях;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содействие организациям в приобретении передовой иностранной технологии;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за научно-техническим обменом с зарубежными странами [10].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011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Японская модель интеграции науки и производства, научно-технического прогресса предполагает строительство совершенно новых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городов-технополисов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сосредотачивающих НИОКР и наукоемкое промышленное производство.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технополисов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стратегия прорыва в новые сферы деятельности на основе развития сети региональных центров высшего технологического уровня, а тем самым – это стратегия интеллектуализации всего японского хозяйства.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регулирование инновационными процессами в Японии также характеризуется индикативным планированием НИОКР, высокими импортными таможенными тарифами, предоставлением налоговых и кредитных льгот в финансировании НИОКР, протекционистской политикой в продвижении новой наукоемкой продукции.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результате своей активной инновационной деятельности Япония заняла ведущее место в мире по уровню ВВП на душу населения, а также эффективности использования ресурсов, темпам экономического роста среди развитых стран, и, что особенно актуально, по средней продолжительности жизни населения.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4296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Таким образом, из опыта развитых стран становится очевидно, что ведущую роль в развитии инновационной деятельности в стране играет не рынок и его потребности, а государство, которое должно направлять инновационную деятельность на достижение общественно значимых результатов.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важнее для государства становится развитие инновационной сферы, тем более увеличивается экономический рост.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 всем многообразии форм и приемов стимулирования инновационной деятельности со стороны государственных органов во всех промышленно развитых странах прослеживается, однако, нечто общее.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Так, отмечается согласованность инновационной политики со всеми видами государственной экономической политики вообще; это проявляется в использовании единых экономических инструментов государственного воздействия, соответствующих избранному экономическому курсу. Характерным свойством инновационной политики является также широта воздействия: оно нацеливается на предложение инновационных идей, инициирует начальный спрос на результаты инновационных процессов, способствует привлечению в инновационный бизнес финансово-кредитных средств и информационных ресурсов, создает благоприятный для инноваций экономический и политический климат. Наконец, общая черта инновационной политики учет особенностей инновационного процесса: его цикличности, расчлененности на этапы, вероятностного характера, высокой степени риска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214290"/>
            <a:ext cx="828680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Современная цивилизация превратила науку в необходимый компонент общества, социальной системы и потому осуществление определенной политики в отношении науки, включая и научно-техническую сферу, стало функцией государства, игнорируя которую сфера управления перестает отвечать своему назначению. 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Поддержка государством инновационной активности характерна для всех развитых стран. Конкретно отношение государства к инновационной деятельности выражается путем создания для нее соответствующего правового поля и проведения определенной научно-технической политики. 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науке. Закон Республики Казахстан от 18 февраля 2011 года № 407-IV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утверждении Государственной программы развития образования и науки Республики Казахстан на 2020 - 2025 годы Постановление Правительства Республики Казахстан от 27 декабря 2019 года № 988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71480"/>
            <a:ext cx="8929717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инновационная политика в промышленно развитых странах направлена на создание благоприятного экономического климата для осуществления инновационных процессов и являет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ся, очевидно, связующим звеном между сферой науки и задачами производства.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целом роль государства в области поддержки инноваций можно свести к следующим моментам:</a:t>
            </a:r>
          </a:p>
          <a:p>
            <a:r>
              <a:rPr lang="ru-RU" dirty="0" err="1" smtClean="0">
                <a:latin typeface="Times New Roman"/>
                <a:cs typeface="Times New Roman"/>
              </a:rPr>
              <a:t>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государство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способствует развитию науки, в том числе прикладной, и подготовке научных и инженерных кадров (основной источник инновационных идей);</a:t>
            </a:r>
          </a:p>
          <a:p>
            <a:r>
              <a:rPr lang="ru-RU" dirty="0" err="1" smtClean="0">
                <a:latin typeface="Times New Roman"/>
                <a:cs typeface="Times New Roman"/>
              </a:rPr>
              <a:t>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рамках большинства правительственных ведомств существуют разнообразные программы, направленные на повышение инновационной активности бизнеса;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/>
                <a:cs typeface="Times New Roman"/>
              </a:rPr>
              <a:t>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государственные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заказы, преимущественно в форме контрактов, на проведение НИОКР обеспечивают начальный спрос на многие новшества, которые затем находят широкое применение в экономике страны;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 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фискальные и прочие элементы государственного регулирования формируют стимулирующее воздействие внешней среды, которые обусловливают эффективность и необходимость инновационных решений отдельных фирм;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/>
                <a:cs typeface="Times New Roman"/>
              </a:rPr>
              <a:t> 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государство выступает в роли посредника в деле организации эффективного взаимодействия академической и прикладной науки, стимулирует кооперацию в области НИОКР промышленных корпораций и университетов.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57166"/>
            <a:ext cx="850112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Применение системного подхода при формировании инновационной политики в развитых странах мира приобрело первостепенное значение, особенно на фоне таких современных тенденций развития мировой экономики конкуренция 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качественный человеческий капитал становится важнейшей характеристикой мирового инновационного развития, растущая мобильность высококвалифицированного персонала также обеспечивает процессы распространения знаний;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информационных технологий в процессе распространения знаний становится все более актуальной для дальнейшего роста инновационной активности, процессы распространения знаний вышли за пределы отдельных экономик;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глобализация заставляет компании конкурировать на все более высоких уровнях технологий и в тоже время стимулирует процессы специализации и локализации инноваций.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Страны, реализовавшие концепцию системного подхода к проведению инновационной политики, сумели за короткий исторический период времени создать эффективные национальные инновационные системы, включающие в себя механизмы взаимодействия государства, бизнеса, науки и образования и добиться увеличения общей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наукоемкости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валового внутреннего продукта (ВВП).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11480"/>
            <a:ext cx="842968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Наибольшим научно-техническим и технологическим потенциалом в мире в настоящее время располагают три центра США, Япония и Европейский союз. 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Анализируя долю стран на мировом рынке высокотехнологичных товаров в динамике, необходимо отметить, что на протяжении более чем 25 лет (с 1980 по 2005 год), лидером в рассматриваемой области остаются США. По данным на начало 2010 г., США представляли около трети всего мирового производства высокотехнологичных товаров [1].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50 самых передовых технологий, обеспечивающих производство наукоемкой продукции в области аэрокосмической техники, автоматизированного оборудования и информационной техники, электроники, фармацевтики, точных и измерительных приборов, электрооборудования и т.д. 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сорока шестью технологиями обладают сегодня развитые страны, контролирующие 4/5 мирового производства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техноемких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изделий. Из этих технологий 22 контролируются США, 8-10 – Германией, 6-8 </a:t>
            </a:r>
            <a:r>
              <a:rPr kumimoji="0" lang="ru-RU" sz="2000" b="1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Японией, по 3-5 Великобританией и Францией, по одной приходится на Швецию, Норвегию, Италию и Швейцарию в соответствии с рисунком 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Другие страны контролируют лишь 3-4 такие технологии. По 1-2 критических технологий из ведущих индустриальных государств имплантировано в Сингапур, Тайвань и Китай.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285728"/>
            <a:ext cx="84296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Регионами ускоренного расширения научно-технической сферы за последние годы стали страны Юго-Восточной Азии, скандинавские страны (Финляндия, Швеция). 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Новые индустриальные страны увеличили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наукоемкость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ВВП в 1,5-2 раза и приближаются к показателям европейских стран и США.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Доля развитых стран в контроле над передовыми технологиям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000240"/>
            <a:ext cx="878684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285720" y="724239"/>
            <a:ext cx="82868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ведущих европейских странах (Германия, Великобритания Франция) национальные государственные органы играют существенную роль в формировании национального научно-технического потенциала, оказании поддержки корпорациям, имеющим возможность повысить конкурентоспособность собственной продукции и национальной экономики.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смотря на разнообразие управленческих структур, различия в принципах макроэкономической политики, в тактических целях и т.п., существует много общих для западноевропейских стран моментов. Государственная научно-техническая концепция этих стран базируется на стимулировании национальных чемпионов" – небольшого числа крупных корпораций, способных конкурировать с ведущими фирмами США и Японии. Им достается подавляющая часть государственных средств на промышленные НИОКР.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785794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Германия, Англия, Франция занимают соответственно 3 (2,3 % ВВП), 4 (2,4 % ВВП) и 5-е (2,2 %) места в мире по абсолютной величине затрат на НИОКР.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государственного бюджета НИОКР в этих станах финансируется на 35-45 % [5]. Евросоюз большое внимание уделяет активизации инновационной деятельности. К основным направлениям инновационной политики Евросоюза относятся: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выработка единого антимонопольного законодательства;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системы ускоренной амортизации оборудования;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льготное налогообложение НИОКР;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поощрение малого наукоемкого бизнеса;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прямое финансирование организаций для поощрения инноваций в области новейшей технологии;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стимулирование сотрудничества университетской науки и организаций, производящих наукоемкую продукцию.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Вот далеко не полный перечень атрибутов инновационной политики, проводимой в странах европейского сообщества, и открывающих по существу равные возможности для национальных предприятий стран-членов ЕС в сфере инновационного бизнеса.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5725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Достижение критической массы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восприимчивого бизнеса играет важную роль в индустриально-развитых странах.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сравнения, в Канаде и Австралии странах схожих с Казахстаном по структуре экономики и иным факторам, доля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инновационно-активного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бизнеса от общего количества компаний составляет около 65 % и 50 % соответственно (в РК не более 5%), причем в Канаде около 12,2 % из них произвели хотя бы одно новшество мирового уровня 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настоящее время можно выделить три главных типа моделей научно-инновационного развития промышленно развитых стран: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страны, ориентированные на лидерство в науке, реализацию крупномасштабных целевых проектов, охватывающих все стадии научно-производственного цикла, как правило, со значительной долей научно-инновационного потенциала в оборонном секторе (США, Англия, Франция);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страны, ориентированные на распространение нововведений, создание благоприятной инновационной среды, рационализацию всей структуры экономики (Германия, Швеция, Швейцария);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страны, стимулирующие нововведения путем развития инновационной инфраструктуры, обеспечения восприимчивости к достижениям мирового научно-технического прогресса, координации действий различных секторов в области науки и технологий (Япония, Южная Корея)..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285720" y="366623"/>
            <a:ext cx="83582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ведущих европейских странах (Германия, Великобритания Франция) национальные государственные органы играют существенную роль в формировании национального научно-технического потенциала, оказании поддержки корпорациям, имеющим возможность повысить конкурентоспособность собственной продукции и национальной экономики.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смотря на разнообразие управленческих структур, различия в принципах макроэкономической политики, в тактических целях и т.п., существует много общих для западноевропейских стран моментов. Государственная научно-техническая концепция этих стран базируется на стимулировании национальных чемпионов" – небольшого числа крупных корпораций, способных конкурировать с ведущими фирмами США и Японии. Им достается подавляющая часть государственных средств на промышленные НИОКР.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542</Words>
  <PresentationFormat>Экран (4:3)</PresentationFormat>
  <Paragraphs>63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Тема 15. Зарубежный опыт регулирования инновационной сферы.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15. Зарубежный опыт регулирования инновационной сферы.</dc:title>
  <dc:creator>Lenovo</dc:creator>
  <cp:lastModifiedBy>Lenovo</cp:lastModifiedBy>
  <cp:revision>18</cp:revision>
  <dcterms:created xsi:type="dcterms:W3CDTF">2020-12-21T10:25:25Z</dcterms:created>
  <dcterms:modified xsi:type="dcterms:W3CDTF">2022-01-18T11:22:02Z</dcterms:modified>
</cp:coreProperties>
</file>